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92" r:id="rId2"/>
    <p:sldId id="385" r:id="rId3"/>
    <p:sldId id="390" r:id="rId4"/>
    <p:sldId id="34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8A0"/>
    <a:srgbClr val="92AEB4"/>
    <a:srgbClr val="325A5C"/>
    <a:srgbClr val="333333"/>
    <a:srgbClr val="6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2" autoAdjust="0"/>
    <p:restoredTop sz="96866" autoAdjust="0"/>
  </p:normalViewPr>
  <p:slideViewPr>
    <p:cSldViewPr snapToGrid="0">
      <p:cViewPr>
        <p:scale>
          <a:sx n="82" d="100"/>
          <a:sy n="82" d="100"/>
        </p:scale>
        <p:origin x="-1476" y="-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81B-88F1-49A2-9028-A4D41FE78E34}" type="datetimeFigureOut">
              <a:rPr lang="lt-LT" smtClean="0"/>
              <a:t>2016.03.01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67D7-EFB9-43F9-9AC1-D2389581F3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5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084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1224-2B67-49BE-AE10-16809D535B77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751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1224-2B67-49BE-AE10-16809D535B77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769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wm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7004"/>
            <a:ext cx="12192000" cy="69199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20784" y="1518880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COSY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22303" y="3520355"/>
            <a:ext cx="3509308" cy="55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FURNITURE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68" y="6251102"/>
            <a:ext cx="1914458" cy="318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lum bright="8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b="25078"/>
          <a:stretch/>
        </p:blipFill>
        <p:spPr>
          <a:xfrm>
            <a:off x="-12700" y="2127932"/>
            <a:ext cx="4974614" cy="4742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lum bright="8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b="25078"/>
          <a:stretch/>
        </p:blipFill>
        <p:spPr>
          <a:xfrm>
            <a:off x="-10929" y="2126060"/>
            <a:ext cx="4974614" cy="4742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lum bright="8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b="25078"/>
          <a:stretch/>
        </p:blipFill>
        <p:spPr>
          <a:xfrm>
            <a:off x="-8991" y="2125541"/>
            <a:ext cx="4974614" cy="47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83120" y="1816912"/>
            <a:ext cx="318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first impression is a lasting impression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Clean, modern look with no sharp corners on the front side to make your office look welcoming, friendly and cosy for visitors.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3363821" y="2170748"/>
            <a:ext cx="6919993" cy="2454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03" y="6632528"/>
            <a:ext cx="1293701" cy="120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7475220" cy="68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89" y="1319834"/>
            <a:ext cx="5119633" cy="498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039" y="2625317"/>
            <a:ext cx="4056882" cy="3972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7" t="88913" b="-678"/>
          <a:stretch/>
        </p:blipFill>
        <p:spPr>
          <a:xfrm>
            <a:off x="54605" y="9172"/>
            <a:ext cx="5598054" cy="730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40" t="88913" r="1" b="-678"/>
          <a:stretch/>
        </p:blipFill>
        <p:spPr>
          <a:xfrm>
            <a:off x="5681234" y="1905"/>
            <a:ext cx="6405279" cy="73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03" y="6632528"/>
            <a:ext cx="1293701" cy="120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8825" y="1367880"/>
            <a:ext cx="6543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modesty panel 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and desktops 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white melamine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(M1);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Plinth 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polished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 HPL.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56021" y="2708962"/>
            <a:ext cx="220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Texture</a:t>
            </a:r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 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Melamin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68166" y="3686619"/>
            <a:ext cx="1249863" cy="1062263"/>
            <a:chOff x="9669946" y="3655541"/>
            <a:chExt cx="1249863" cy="10622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0" t="32775" r="66975" b="43115"/>
            <a:stretch/>
          </p:blipFill>
          <p:spPr>
            <a:xfrm>
              <a:off x="9669947" y="3655541"/>
              <a:ext cx="1249862" cy="106226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669946" y="3655541"/>
              <a:ext cx="1249863" cy="106226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234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6072095"/>
            <a:ext cx="3158765" cy="2934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0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44</Words>
  <Application>Microsoft Office PowerPoint</Application>
  <PresentationFormat>Custom</PresentationFormat>
  <Paragraphs>13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Birutė Palaimaitė</cp:lastModifiedBy>
  <cp:revision>425</cp:revision>
  <dcterms:created xsi:type="dcterms:W3CDTF">2015-06-19T10:50:18Z</dcterms:created>
  <dcterms:modified xsi:type="dcterms:W3CDTF">2016-03-01T08:09:50Z</dcterms:modified>
</cp:coreProperties>
</file>